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_rels/presentation.xml.rels" ContentType="application/vnd.openxmlformats-package.relationships+xml"/>
  <Override PartName="/ppt/media/image20.jpeg" ContentType="image/jpeg"/>
  <Override PartName="/ppt/media/image30.png" ContentType="image/png"/>
  <Override PartName="/ppt/media/image11.jpeg" ContentType="image/jpeg"/>
  <Override PartName="/ppt/media/image22.jpeg" ContentType="image/jpeg"/>
  <Override PartName="/ppt/media/image32.png" ContentType="image/png"/>
  <Override PartName="/ppt/media/image24.jpeg" ContentType="image/jpeg"/>
  <Override PartName="/ppt/media/image13.jpeg" ContentType="image/jpeg"/>
  <Override PartName="/ppt/media/image34.png" ContentType="image/png"/>
  <Override PartName="/ppt/media/image18.png" ContentType="image/png"/>
  <Override PartName="/ppt/media/image27.png" ContentType="image/png"/>
  <Override PartName="/ppt/media/image1.png" ContentType="image/png"/>
  <Override PartName="/ppt/media/image15.jpeg" ContentType="image/jpeg"/>
  <Override PartName="/ppt/media/image17.jpeg" ContentType="image/jpeg"/>
  <Override PartName="/ppt/media/image28.jpeg" ContentType="image/jpeg"/>
  <Override PartName="/ppt/media/image7.png" ContentType="image/png"/>
  <Override PartName="/ppt/media/image19.jpeg" ContentType="image/jpeg"/>
  <Override PartName="/ppt/media/image8.jpeg" ContentType="image/jpeg"/>
  <Override PartName="/ppt/media/image9.png" ContentType="image/png"/>
  <Override PartName="/ppt/media/image36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35.png" ContentType="image/png"/>
  <Override PartName="/ppt/media/image25.jpeg" ContentType="image/jpeg"/>
  <Override PartName="/ppt/media/image26.gif" ContentType="image/gif"/>
  <Override PartName="/ppt/media/image14.jpeg" ContentType="image/jpeg"/>
  <Override PartName="/ppt/media/image3.jpeg" ContentType="image/jpeg"/>
  <Override PartName="/ppt/media/image31.jpeg" ContentType="image/jpeg"/>
  <Override PartName="/ppt/media/image2.png" ContentType="image/png"/>
  <Override PartName="/ppt/media/image16.jpeg" ContentType="image/jpeg"/>
  <Override PartName="/ppt/media/image5.jpeg" ContentType="image/jpeg"/>
  <Override PartName="/ppt/media/image33.jpeg" ContentType="image/jpeg"/>
  <Override PartName="/ppt/media/image4.gif" ContentType="image/gif"/>
  <Override PartName="/ppt/media/image29.jpeg" ContentType="image/jpeg"/>
  <Override PartName="/ppt/media/image6.gif" ContentType="image/gif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nb-NO"/>
              <a:t>Click to edit the notes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nb-NO"/>
              <a:t>&lt;header&gt;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nb-NO"/>
              <a:t>&lt;date/time&gt;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nb-NO"/>
              <a:t>&lt;footer&gt;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1F181E1-61C1-41C1-B141-7171B121D1C1}" type="slidenum">
              <a:rPr lang="nb-NO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3101E1-C181-4171-B181-A1D131A1615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7111E1-5191-41B1-A181-C171D141E1C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A141B1-91D1-4131-91F1-51C1A171110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61B1A1-D1D1-4151-B1E1-11F1911141F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513181-9161-41A1-A181-5111B101B14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A1C161-A151-4141-8181-B1C1018121F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81E1A1-0121-41C1-9121-2171F171516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D16161-A1D1-41F1-A1B1-D131015111A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B131B1-3191-4121-91A1-71D1B131F14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61B1C1-2111-4151-8151-11E1D131B1D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A16131-E101-41C1-8191-F1D171D191E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815161-31C1-4181-81B1-81E1D1D1F13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E15131-41F1-4171-91B1-41117151913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StarSymbol"/>
              <a:buChar char="-"/>
            </a:pPr>
            <a:r>
              <a:rPr lang="nb-NO">
                <a:solidFill>
                  <a:srgbClr val="000000"/>
                </a:solidFill>
                <a:latin typeface="Arial"/>
                <a:ea typeface="+mn-ea"/>
              </a:rPr>
              <a:t>NASA 2009 September 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D121D1-E151-41B1-A121-A161516121F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D161C1-1131-4121-8101-A1516101B19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A131A1-C191-41C1-A1D1-81315151F16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51E181-C1B1-4151-B131-B1913161E18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D1C111-01B1-4181-9171-6161D1F161D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11C111-E1E1-4171-81B1-F1910101113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718121-A1E1-41C1-8171-B1A1B161C131}" type="slidenum">
              <a:rPr lang="nb-NO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Click to edit the title text formatKlikk for å redigere tittelstil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nb-NO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nb-NO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nb-NO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nb-NO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nb-NO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nb-NO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r>
              <a:rPr lang="nb-NO">
                <a:solidFill>
                  <a:srgbClr val="000000"/>
                </a:solidFill>
                <a:latin typeface="Calibri"/>
              </a:rPr>
              <a:t>Ninth Outline LevelKlikk for å redigere tekststiler i malen</a:t>
            </a:r>
            <a:endParaRPr/>
          </a:p>
          <a:p>
            <a:r>
              <a:rPr lang="nb-NO">
                <a:solidFill>
                  <a:srgbClr val="000000"/>
                </a:solidFill>
                <a:latin typeface="Calibri"/>
              </a:rPr>
              <a:t>Andre nivå</a:t>
            </a:r>
            <a:endParaRPr/>
          </a:p>
          <a:p>
            <a:r>
              <a:rPr lang="nb-NO">
                <a:solidFill>
                  <a:srgbClr val="000000"/>
                </a:solidFill>
                <a:latin typeface="Calibri"/>
              </a:rPr>
              <a:t>Tredje nivå</a:t>
            </a:r>
            <a:endParaRPr/>
          </a:p>
          <a:p>
            <a:r>
              <a:rPr lang="nb-NO">
                <a:solidFill>
                  <a:srgbClr val="000000"/>
                </a:solidFill>
                <a:latin typeface="Calibri"/>
              </a:rPr>
              <a:t>Fjerde nivå</a:t>
            </a:r>
            <a:endParaRPr/>
          </a:p>
          <a:p>
            <a:r>
              <a:rPr lang="nb-NO">
                <a:solidFill>
                  <a:srgbClr val="000000"/>
                </a:solidFill>
                <a:latin typeface="Calibri"/>
              </a:rPr>
              <a:t>Femte nivå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nb-NO">
                <a:solidFill>
                  <a:srgbClr val="000000"/>
                </a:solidFill>
                <a:latin typeface="Calibri"/>
              </a:rPr>
              <a:t>03.01.12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D1B1D1-8161-4181-81F1-C141D10141C1}" type="slidenum">
              <a:rPr lang="nb-NO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640" y="4941000"/>
            <a:ext cx="5583960" cy="1079640"/>
          </a:xfrm>
          <a:prstGeom prst="rect">
            <a:avLst/>
          </a:prstGeom>
        </p:spPr>
      </p:pic>
      <p:pic>
        <p:nvPicPr>
          <p:cNvPr descr="" id="4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40" y="3861000"/>
            <a:ext cx="5544360" cy="1079640"/>
          </a:xfrm>
          <a:prstGeom prst="rect">
            <a:avLst/>
          </a:prstGeom>
        </p:spPr>
      </p:pic>
      <p:pic>
        <p:nvPicPr>
          <p:cNvPr descr="" id="4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40" y="836640"/>
            <a:ext cx="7035840" cy="2160000"/>
          </a:xfrm>
          <a:prstGeom prst="rect">
            <a:avLst/>
          </a:prstGeom>
        </p:spPr>
      </p:pic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”</a:t>
            </a:r>
            <a:r>
              <a:rPr lang="nb-NO" sz="4400">
                <a:solidFill>
                  <a:srgbClr val="000000"/>
                </a:solidFill>
                <a:latin typeface="Calibri"/>
              </a:rPr>
              <a:t>Nordområdenes tiår”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7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1484640"/>
            <a:ext cx="7351200" cy="4896360"/>
          </a:xfrm>
          <a:prstGeom prst="rect">
            <a:avLst/>
          </a:prstGeom>
        </p:spPr>
      </p:pic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8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40720" y="-747360"/>
            <a:ext cx="11412360" cy="8559360"/>
          </a:xfrm>
          <a:prstGeom prst="rect">
            <a:avLst/>
          </a:prstGeom>
        </p:spPr>
      </p:pic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8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-47880" y="0"/>
            <a:ext cx="9191520" cy="6857640"/>
          </a:xfrm>
          <a:prstGeom prst="rect">
            <a:avLst/>
          </a:prstGeom>
        </p:spPr>
      </p:pic>
      <p:pic>
        <p:nvPicPr>
          <p:cNvPr descr="" id="8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19520" y="3933720"/>
            <a:ext cx="4524120" cy="2923920"/>
          </a:xfrm>
          <a:prstGeom prst="rect">
            <a:avLst/>
          </a:prstGeom>
        </p:spPr>
      </p:pic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6640" cy="6857640"/>
          </a:xfrm>
          <a:prstGeom prst="rect">
            <a:avLst/>
          </a:prstGeom>
        </p:spPr>
      </p:pic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Samarbeid eller konflikt?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9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340640"/>
            <a:ext cx="6454440" cy="4847760"/>
          </a:xfrm>
          <a:prstGeom prst="rect">
            <a:avLst/>
          </a:prstGeom>
        </p:spPr>
      </p:pic>
      <p:pic>
        <p:nvPicPr>
          <p:cNvPr descr="" id="9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84000" y="2997000"/>
            <a:ext cx="2857320" cy="2857320"/>
          </a:xfrm>
          <a:prstGeom prst="rect">
            <a:avLst/>
          </a:prstGeom>
        </p:spPr>
      </p:pic>
    </p:spTree>
  </p:cSld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Barentssamarbeidet 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232280"/>
            <a:ext cx="8460000" cy="5625360"/>
          </a:xfrm>
          <a:prstGeom prst="rect">
            <a:avLst/>
          </a:prstGeom>
        </p:spPr>
      </p:pic>
    </p:spTree>
  </p:cSld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24000" y="2716560"/>
            <a:ext cx="5219640" cy="4141080"/>
          </a:xfrm>
          <a:prstGeom prst="rect">
            <a:avLst/>
          </a:prstGeom>
        </p:spPr>
      </p:pic>
      <p:pic>
        <p:nvPicPr>
          <p:cNvPr descr="" id="9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6720" cy="3672000"/>
          </a:xfrm>
          <a:prstGeom prst="rect">
            <a:avLst/>
          </a:prstGeom>
        </p:spPr>
      </p:pic>
    </p:spTree>
  </p:cSld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EUs Rolle?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354600" y="5518800"/>
            <a:ext cx="8565480" cy="366120"/>
          </a:xfrm>
          <a:prstGeom prst="rect">
            <a:avLst/>
          </a:prstGeom>
        </p:spPr>
        <p:txBody>
          <a:bodyPr anchor="ctr" wrap="none"/>
          <a:p>
            <a:pPr algn="ctr">
              <a:lnSpc>
                <a:spcPct val="100000"/>
              </a:lnSpc>
            </a:pPr>
            <a:r>
              <a:rPr lang="nb-NO">
                <a:solidFill>
                  <a:srgbClr val="000000"/>
                </a:solidFill>
                <a:latin typeface="Calibri"/>
                <a:ea typeface="Calibri"/>
              </a:rPr>
              <a:t>Høring i Europaparlamentet om utviklingen av en bærekraftig politikk for “Arktis”</a:t>
            </a:r>
            <a:endParaRPr/>
          </a:p>
        </p:txBody>
      </p:sp>
    </p:spTree>
  </p:cSld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0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43640" y="260640"/>
            <a:ext cx="3347640" cy="2222640"/>
          </a:xfrm>
          <a:prstGeom prst="rect">
            <a:avLst/>
          </a:prstGeom>
        </p:spPr>
      </p:pic>
      <p:pic>
        <p:nvPicPr>
          <p:cNvPr descr="" id="10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00" y="692640"/>
            <a:ext cx="2761920" cy="4905000"/>
          </a:xfrm>
          <a:prstGeom prst="rect">
            <a:avLst/>
          </a:prstGeom>
        </p:spPr>
      </p:pic>
      <p:pic>
        <p:nvPicPr>
          <p:cNvPr descr="" id="105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99640" y="3141000"/>
            <a:ext cx="3672000" cy="2801880"/>
          </a:xfrm>
          <a:prstGeom prst="rect">
            <a:avLst/>
          </a:prstGeom>
        </p:spPr>
      </p:pic>
    </p:spTree>
  </p:cSld>
  <p:transition spd="med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EUs påvirkning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</a:rPr>
              <a:t>Fritt marked…</a:t>
            </a:r>
            <a:endParaRPr/>
          </a:p>
          <a:p>
            <a:pPr lvl="1">
              <a:buFont typeface="Arial"/>
              <a:buChar char="–"/>
            </a:pPr>
            <a:r>
              <a:rPr lang="nb-NO" sz="2800">
                <a:solidFill>
                  <a:srgbClr val="000000"/>
                </a:solidFill>
                <a:latin typeface="Calibri"/>
              </a:rPr>
              <a:t>Statsstøtte, regionalpolitikk, ulike hensyn</a:t>
            </a:r>
            <a:endParaRPr/>
          </a:p>
          <a:p>
            <a:pPr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</a:rPr>
              <a:t>Miljø…</a:t>
            </a:r>
            <a:endParaRPr/>
          </a:p>
          <a:p>
            <a:pPr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</a:rPr>
              <a:t>Forskning…</a:t>
            </a:r>
            <a:endParaRPr/>
          </a:p>
          <a:p>
            <a:pPr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</a:rPr>
              <a:t>Importør…</a:t>
            </a:r>
            <a:endParaRPr/>
          </a:p>
          <a:p>
            <a:pPr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</a:rPr>
              <a:t>Fokus på internasjonalt samarbeid…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324720" y="-1899720"/>
            <a:ext cx="10296720" cy="10401480"/>
          </a:xfrm>
          <a:prstGeom prst="rect">
            <a:avLst/>
          </a:prstGeom>
        </p:spPr>
      </p:pic>
    </p:spTree>
  </p:cSld>
  <p:transition spd="med"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640" y="4941000"/>
            <a:ext cx="5583960" cy="1079640"/>
          </a:xfrm>
          <a:prstGeom prst="rect">
            <a:avLst/>
          </a:prstGeom>
        </p:spPr>
      </p:pic>
      <p:pic>
        <p:nvPicPr>
          <p:cNvPr descr="" id="10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40" y="3861000"/>
            <a:ext cx="5544360" cy="1079640"/>
          </a:xfrm>
          <a:prstGeom prst="rect">
            <a:avLst/>
          </a:prstGeom>
        </p:spPr>
      </p:pic>
      <p:pic>
        <p:nvPicPr>
          <p:cNvPr descr="" id="11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40" y="836640"/>
            <a:ext cx="7035840" cy="2160000"/>
          </a:xfrm>
          <a:prstGeom prst="rect">
            <a:avLst/>
          </a:prstGeom>
        </p:spPr>
      </p:pic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4560" cy="6857640"/>
          </a:xfrm>
          <a:prstGeom prst="rect">
            <a:avLst/>
          </a:prstGeom>
        </p:spPr>
      </p:pic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Oljepris og Teknologi</a:t>
            </a:r>
            <a:endParaRPr/>
          </a:p>
        </p:txBody>
      </p:sp>
      <p:pic>
        <p:nvPicPr>
          <p:cNvPr descr="" id="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700640"/>
            <a:ext cx="4139640" cy="4098960"/>
          </a:xfrm>
          <a:prstGeom prst="rect">
            <a:avLst/>
          </a:prstGeom>
        </p:spPr>
      </p:pic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Økt Leteaktivitet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5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628640"/>
            <a:ext cx="4123800" cy="4176000"/>
          </a:xfrm>
          <a:prstGeom prst="rect">
            <a:avLst/>
          </a:prstGeom>
        </p:spPr>
      </p:pic>
      <p:pic>
        <p:nvPicPr>
          <p:cNvPr descr="" id="5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1484640"/>
            <a:ext cx="4806720" cy="4248000"/>
          </a:xfrm>
          <a:prstGeom prst="rect">
            <a:avLst/>
          </a:prstGeom>
        </p:spPr>
      </p:pic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nb-NO" sz="4400">
                <a:solidFill>
                  <a:srgbClr val="000000"/>
                </a:solidFill>
                <a:latin typeface="Calibri"/>
              </a:rPr>
              <a:t>Mangfold av Temaer </a:t>
            </a:r>
            <a:endParaRPr/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57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84640"/>
            <a:ext cx="9254520" cy="4197240"/>
          </a:xfrm>
          <a:prstGeom prst="rect">
            <a:avLst/>
          </a:prstGeom>
        </p:spPr>
      </p:pic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nb-NO" sz="4000">
                <a:solidFill>
                  <a:srgbClr val="000000"/>
                </a:solidFill>
                <a:latin typeface="Calibri"/>
              </a:rPr>
              <a:t>Olje og Gass</a:t>
            </a:r>
            <a:endParaRPr/>
          </a:p>
          <a:p>
            <a:pPr>
              <a:buFont typeface="Arial"/>
              <a:buChar char="•"/>
            </a:pPr>
            <a:r>
              <a:rPr lang="nb-NO" sz="4000">
                <a:solidFill>
                  <a:srgbClr val="000000"/>
                </a:solidFill>
                <a:latin typeface="Calibri"/>
              </a:rPr>
              <a:t>Turisme</a:t>
            </a:r>
            <a:endParaRPr/>
          </a:p>
          <a:p>
            <a:pPr>
              <a:buFont typeface="Arial"/>
              <a:buChar char="•"/>
            </a:pPr>
            <a:r>
              <a:rPr lang="nb-NO" sz="4000">
                <a:solidFill>
                  <a:srgbClr val="000000"/>
                </a:solidFill>
                <a:latin typeface="Calibri"/>
              </a:rPr>
              <a:t>Fiskeri</a:t>
            </a:r>
            <a:endParaRPr/>
          </a:p>
          <a:p>
            <a:pPr>
              <a:buFont typeface="Arial"/>
              <a:buChar char="•"/>
            </a:pPr>
            <a:r>
              <a:rPr lang="nb-NO" sz="4000">
                <a:solidFill>
                  <a:srgbClr val="000000"/>
                </a:solidFill>
                <a:latin typeface="Calibri"/>
              </a:rPr>
              <a:t>Shipping</a:t>
            </a:r>
            <a:endParaRPr/>
          </a:p>
          <a:p>
            <a:pPr>
              <a:buFont typeface="Arial"/>
              <a:buChar char="•"/>
            </a:pPr>
            <a:r>
              <a:rPr lang="nb-NO" sz="4000">
                <a:solidFill>
                  <a:srgbClr val="000000"/>
                </a:solidFill>
                <a:latin typeface="Calibri"/>
              </a:rPr>
              <a:t>Mineraler</a:t>
            </a:r>
            <a:endParaRPr/>
          </a:p>
          <a:p>
            <a:pPr>
              <a:buFont typeface="Arial"/>
              <a:buChar char="•"/>
            </a:pPr>
            <a:r>
              <a:rPr lang="nb-NO" sz="4000">
                <a:solidFill>
                  <a:srgbClr val="000000"/>
                </a:solidFill>
                <a:latin typeface="Calibri"/>
              </a:rPr>
              <a:t>Klimaendringer</a:t>
            </a:r>
            <a:endParaRPr/>
          </a:p>
          <a:p>
            <a:pPr>
              <a:buFont typeface="Arial"/>
              <a:buChar char="•"/>
            </a:pPr>
            <a:r>
              <a:rPr lang="nb-NO" sz="4000">
                <a:solidFill>
                  <a:srgbClr val="000000"/>
                </a:solidFill>
                <a:latin typeface="Calibri"/>
              </a:rPr>
              <a:t>Urbefolkning</a:t>
            </a:r>
            <a:endParaRPr/>
          </a:p>
          <a:p>
            <a:endParaRPr/>
          </a:p>
        </p:txBody>
      </p:sp>
      <p:pic>
        <p:nvPicPr>
          <p:cNvPr descr="" id="6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932000" y="2061000"/>
            <a:ext cx="3672000" cy="2613960"/>
          </a:xfrm>
          <a:prstGeom prst="rect">
            <a:avLst/>
          </a:prstGeom>
        </p:spPr>
      </p:pic>
      <p:pic>
        <p:nvPicPr>
          <p:cNvPr descr="" id="6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0" y="2061000"/>
            <a:ext cx="3639600" cy="2592000"/>
          </a:xfrm>
          <a:prstGeom prst="rect">
            <a:avLst/>
          </a:prstGeom>
        </p:spPr>
      </p:pic>
      <p:pic>
        <p:nvPicPr>
          <p:cNvPr descr="" id="62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00" y="2061000"/>
            <a:ext cx="3672000" cy="2592000"/>
          </a:xfrm>
          <a:prstGeom prst="rect">
            <a:avLst/>
          </a:prstGeom>
        </p:spPr>
      </p:pic>
      <p:pic>
        <p:nvPicPr>
          <p:cNvPr descr="" id="63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932000" y="2061000"/>
            <a:ext cx="3687840" cy="2592000"/>
          </a:xfrm>
          <a:prstGeom prst="rect">
            <a:avLst/>
          </a:prstGeom>
        </p:spPr>
      </p:pic>
      <p:pic>
        <p:nvPicPr>
          <p:cNvPr descr="" id="64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932000" y="2061000"/>
            <a:ext cx="3744000" cy="2579040"/>
          </a:xfrm>
          <a:prstGeom prst="rect">
            <a:avLst/>
          </a:prstGeom>
        </p:spPr>
      </p:pic>
      <p:pic>
        <p:nvPicPr>
          <p:cNvPr descr="" id="65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932000" y="2061000"/>
            <a:ext cx="3840120" cy="2592000"/>
          </a:xfrm>
          <a:prstGeom prst="rect">
            <a:avLst/>
          </a:prstGeom>
        </p:spPr>
      </p:pic>
      <p:pic>
        <p:nvPicPr>
          <p:cNvPr descr="" id="66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5364000" y="1628640"/>
            <a:ext cx="2959560" cy="3672000"/>
          </a:xfrm>
          <a:prstGeom prst="rect">
            <a:avLst/>
          </a:prstGeom>
        </p:spPr>
      </p:pic>
      <p:pic>
        <p:nvPicPr>
          <p:cNvPr descr="" id="67" name="Pictur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5148000" y="1556640"/>
            <a:ext cx="3206880" cy="3816000"/>
          </a:xfrm>
          <a:prstGeom prst="rect">
            <a:avLst/>
          </a:prstGeom>
        </p:spPr>
      </p:pic>
    </p:spTree>
  </p:cSld>
  <p:transition spd="med">
    <p:fade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7"/>
                                        <p:tgtEl>
                                          <p:spTgt spid="59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14"/>
                                        <p:tgtEl>
                                          <p:spTgt spid="59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1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1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21"/>
                                        <p:tgtEl>
                                          <p:spTgt spid="59">
                                            <p:txEl>
                                              <p:pRg end="21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28"/>
                                        <p:tgtEl>
                                          <p:spTgt spid="59">
                                            <p:txEl>
                                              <p:pRg end="21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1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3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9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35"/>
                                        <p:tgtEl>
                                          <p:spTgt spid="59">
                                            <p:txEl>
                                              <p:pRg end="29" st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3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42"/>
                                        <p:tgtEl>
                                          <p:spTgt spid="59">
                                            <p:txEl>
                                              <p:pRg end="29" st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9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4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8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49"/>
                                        <p:tgtEl>
                                          <p:spTgt spid="59">
                                            <p:txEl>
                                              <p:pRg end="38" st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5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56"/>
                                        <p:tgtEl>
                                          <p:spTgt spid="59">
                                            <p:txEl>
                                              <p:pRg end="38" st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8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5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8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63"/>
                                        <p:tgtEl>
                                          <p:spTgt spid="59">
                                            <p:txEl>
                                              <p:pRg end="48" st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6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70"/>
                                        <p:tgtEl>
                                          <p:spTgt spid="59">
                                            <p:txEl>
                                              <p:pRg end="48" st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8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7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77"/>
                                        <p:tgtEl>
                                          <p:spTgt spid="59">
                                            <p:txEl>
                                              <p:pRg end="63" st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8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84"/>
                                        <p:tgtEl>
                                          <p:spTgt spid="59">
                                            <p:txEl>
                                              <p:pRg end="63" st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6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8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6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91"/>
                                        <p:tgtEl>
                                          <p:spTgt spid="59">
                                            <p:txEl>
                                              <p:pRg end="76" st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9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3000" fill="freeze" id="98"/>
                                        <p:tgtEl>
                                          <p:spTgt spid="59">
                                            <p:txEl>
                                              <p:pRg end="76" st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6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10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3000" fill="freeze" id="105"/>
                                        <p:tgtEl>
                                          <p:spTgt spid="59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0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70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396720" y="0"/>
            <a:ext cx="10152720" cy="7400520"/>
          </a:xfrm>
          <a:prstGeom prst="rect">
            <a:avLst/>
          </a:prstGeom>
        </p:spPr>
      </p:pic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5101640" cy="9189360"/>
          </a:xfrm>
          <a:prstGeom prst="rect">
            <a:avLst/>
          </a:prstGeom>
        </p:spPr>
      </p:pic>
      <p:pic>
        <p:nvPicPr>
          <p:cNvPr descr="" id="7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00" y="260640"/>
            <a:ext cx="4633560" cy="3096000"/>
          </a:xfrm>
          <a:prstGeom prst="rect">
            <a:avLst/>
          </a:prstGeom>
        </p:spPr>
      </p:pic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